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photoAlbum layout="1picTitle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FEC8-DAAC-4005-AD59-C0FB93FCACFA}" type="datetimeFigureOut">
              <a:rPr lang="en-GB" smtClean="0"/>
              <a:pPr/>
              <a:t>26/09/2020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A1-05C1-4622-BAC5-7951C190ED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FEC8-DAAC-4005-AD59-C0FB93FCACFA}" type="datetimeFigureOut">
              <a:rPr lang="en-GB" smtClean="0"/>
              <a:pPr/>
              <a:t>26/09/2020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A1-05C1-4622-BAC5-7951C190ED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FEC8-DAAC-4005-AD59-C0FB93FCACFA}" type="datetimeFigureOut">
              <a:rPr lang="en-GB" smtClean="0"/>
              <a:pPr/>
              <a:t>26/09/2020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A1-05C1-4622-BAC5-7951C190ED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FEC8-DAAC-4005-AD59-C0FB93FCACFA}" type="datetimeFigureOut">
              <a:rPr lang="en-GB" smtClean="0"/>
              <a:pPr/>
              <a:t>26/09/2020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A1-05C1-4622-BAC5-7951C190ED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FEC8-DAAC-4005-AD59-C0FB93FCACFA}" type="datetimeFigureOut">
              <a:rPr lang="en-GB" smtClean="0"/>
              <a:pPr/>
              <a:t>26/09/2020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A1-05C1-4622-BAC5-7951C190ED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FEC8-DAAC-4005-AD59-C0FB93FCACFA}" type="datetimeFigureOut">
              <a:rPr lang="en-GB" smtClean="0"/>
              <a:pPr/>
              <a:t>26/09/2020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A1-05C1-4622-BAC5-7951C190ED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FEC8-DAAC-4005-AD59-C0FB93FCACFA}" type="datetimeFigureOut">
              <a:rPr lang="en-GB" smtClean="0"/>
              <a:pPr/>
              <a:t>26/09/2020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A1-05C1-4622-BAC5-7951C190ED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FEC8-DAAC-4005-AD59-C0FB93FCACFA}" type="datetimeFigureOut">
              <a:rPr lang="en-GB" smtClean="0"/>
              <a:pPr/>
              <a:t>26/09/2020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A1-05C1-4622-BAC5-7951C190ED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FEC8-DAAC-4005-AD59-C0FB93FCACFA}" type="datetimeFigureOut">
              <a:rPr lang="en-GB" smtClean="0"/>
              <a:pPr/>
              <a:t>26/09/2020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A1-05C1-4622-BAC5-7951C190ED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FEC8-DAAC-4005-AD59-C0FB93FCACFA}" type="datetimeFigureOut">
              <a:rPr lang="en-GB" smtClean="0"/>
              <a:pPr/>
              <a:t>26/09/2020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A1-05C1-4622-BAC5-7951C190ED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FEC8-DAAC-4005-AD59-C0FB93FCACFA}" type="datetimeFigureOut">
              <a:rPr lang="en-GB" smtClean="0"/>
              <a:pPr/>
              <a:t>26/09/2020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A1-05C1-4622-BAC5-7951C190ED3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4FEC8-DAAC-4005-AD59-C0FB93FCACFA}" type="datetimeFigureOut">
              <a:rPr lang="en-GB" smtClean="0"/>
              <a:pPr/>
              <a:t>26/09/2020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41FA1-05C1-4622-BAC5-7951C190ED3A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3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4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5.wav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6.wav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7.wav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8.wav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9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0.wav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1.wav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2.wav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3.wav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4.wav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5.wav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6.wav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7.wav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8.wav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9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.wav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0.wav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1.wav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2.wav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3.wav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4.wav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5.wav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6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Sept 30th 2020 Open Comp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Wincanton Camera Club</a:t>
            </a:r>
            <a:endParaRPr lang="en-GB" dirty="0"/>
          </a:p>
        </p:txBody>
      </p:sp>
      <p:pic>
        <p:nvPicPr>
          <p:cNvPr id="4" name="~PP508.WAV">
            <a:hlinkClick r:id="" action="ppaction://media"/>
          </p:cNvPr>
          <p:cNvPicPr>
            <a:picLocks noRot="1" noChangeAspect="1"/>
          </p:cNvPicPr>
          <p:nvPr>
            <a:wavAudioFile r:embed="rId1" name="~PP508.WAV"/>
          </p:nvPr>
        </p:nvPicPr>
        <p:blipFill>
          <a:blip r:embed="rId3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Enjoying the View</a:t>
            </a:r>
            <a:endParaRPr lang="en-GB" dirty="0"/>
          </a:p>
        </p:txBody>
      </p:sp>
      <p:pic>
        <p:nvPicPr>
          <p:cNvPr id="3" name="Picture 2" descr="Enjoying the View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006475" y="1646238"/>
            <a:ext cx="712946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2920.WAV">
            <a:hlinkClick r:id="" action="ppaction://media"/>
          </p:cNvPr>
          <p:cNvPicPr>
            <a:picLocks noRot="1" noChangeAspect="1"/>
          </p:cNvPicPr>
          <p:nvPr>
            <a:wavAudioFile r:embed="rId1" name="~PP2920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63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Evening glow at Pulpit Rock, Portland Bill</a:t>
            </a:r>
            <a:endParaRPr lang="en-GB" dirty="0"/>
          </a:p>
        </p:txBody>
      </p:sp>
      <p:pic>
        <p:nvPicPr>
          <p:cNvPr id="3" name="Picture 2" descr="Evening glow at Pulpit Rock, Portland Bill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006475" y="1646238"/>
            <a:ext cx="712946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2750.WAV">
            <a:hlinkClick r:id="" action="ppaction://media"/>
          </p:cNvPr>
          <p:cNvPicPr>
            <a:picLocks noRot="1" noChangeAspect="1"/>
          </p:cNvPicPr>
          <p:nvPr>
            <a:wavAudioFile r:embed="rId1" name="~PP2750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3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Final_approach</a:t>
            </a:r>
            <a:endParaRPr lang="en-GB" dirty="0"/>
          </a:p>
        </p:txBody>
      </p:sp>
      <p:pic>
        <p:nvPicPr>
          <p:cNvPr id="3" name="Picture 2" descr="Final_approach,_by Rob Cochran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012825" y="1646238"/>
            <a:ext cx="7118350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2172.WAV">
            <a:hlinkClick r:id="" action="ppaction://media"/>
          </p:cNvPr>
          <p:cNvPicPr>
            <a:picLocks noRot="1" noChangeAspect="1"/>
          </p:cNvPicPr>
          <p:nvPr>
            <a:wavAudioFile r:embed="rId1" name="~PP2172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53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Going out to check the Pots</a:t>
            </a:r>
            <a:endParaRPr lang="en-GB" dirty="0"/>
          </a:p>
        </p:txBody>
      </p:sp>
      <p:pic>
        <p:nvPicPr>
          <p:cNvPr id="3" name="Picture 2" descr="Going out to check the Pots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006475" y="1646238"/>
            <a:ext cx="712946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2345.WAV">
            <a:hlinkClick r:id="" action="ppaction://media"/>
          </p:cNvPr>
          <p:cNvPicPr>
            <a:picLocks noRot="1" noChangeAspect="1"/>
          </p:cNvPicPr>
          <p:nvPr>
            <a:wavAudioFile r:embed="rId1" name="~PP2345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6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Grey Heron collecting nesting material</a:t>
            </a:r>
            <a:endParaRPr lang="en-GB" dirty="0"/>
          </a:p>
        </p:txBody>
      </p:sp>
      <p:pic>
        <p:nvPicPr>
          <p:cNvPr id="3" name="Picture 2" descr="Grey Heron collecting nesting material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263650" y="1646238"/>
            <a:ext cx="661511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3046.WAV">
            <a:hlinkClick r:id="" action="ppaction://media"/>
          </p:cNvPr>
          <p:cNvPicPr>
            <a:picLocks noRot="1" noChangeAspect="1"/>
          </p:cNvPicPr>
          <p:nvPr>
            <a:wavAudioFile r:embed="rId1" name="~PP3046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3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Hodge Close and the </a:t>
            </a:r>
            <a:r>
              <a:rPr lang="en-GB" dirty="0" err="1" smtClean="0"/>
              <a:t>Langdales</a:t>
            </a:r>
            <a:endParaRPr lang="en-GB" dirty="0"/>
          </a:p>
        </p:txBody>
      </p:sp>
      <p:pic>
        <p:nvPicPr>
          <p:cNvPr id="3" name="Picture 2" descr="Hodge Close and the Langdales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58788" y="1646238"/>
            <a:ext cx="822483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3557.WAV">
            <a:hlinkClick r:id="" action="ppaction://media"/>
          </p:cNvPr>
          <p:cNvPicPr>
            <a:picLocks noRot="1" noChangeAspect="1"/>
          </p:cNvPicPr>
          <p:nvPr>
            <a:wavAudioFile r:embed="rId1" name="~PP3557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5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joys of spring</a:t>
            </a:r>
            <a:endParaRPr lang="en-GB" dirty="0"/>
          </a:p>
        </p:txBody>
      </p:sp>
      <p:pic>
        <p:nvPicPr>
          <p:cNvPr id="3" name="Picture 2" descr="joys of spring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168525" y="1646238"/>
            <a:ext cx="480536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809.WAV">
            <a:hlinkClick r:id="" action="ppaction://media"/>
          </p:cNvPr>
          <p:cNvPicPr>
            <a:picLocks noRot="1" noChangeAspect="1"/>
          </p:cNvPicPr>
          <p:nvPr>
            <a:wavAudioFile r:embed="rId1" name="~PP809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77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Lindisfarne</a:t>
            </a:r>
            <a:r>
              <a:rPr lang="en-GB" dirty="0" smtClean="0"/>
              <a:t> Boat</a:t>
            </a:r>
            <a:endParaRPr lang="en-GB" dirty="0"/>
          </a:p>
        </p:txBody>
      </p:sp>
      <p:pic>
        <p:nvPicPr>
          <p:cNvPr id="3" name="Picture 2" descr="Lindisfarne Boat_R Lush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258888" y="1646238"/>
            <a:ext cx="662622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672.WAV">
            <a:hlinkClick r:id="" action="ppaction://media"/>
          </p:cNvPr>
          <p:cNvPicPr>
            <a:picLocks noRot="1" noChangeAspect="1"/>
          </p:cNvPicPr>
          <p:nvPr>
            <a:wavAudioFile r:embed="rId1" name="~PP672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62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loading the corn</a:t>
            </a:r>
            <a:endParaRPr lang="en-GB" dirty="0"/>
          </a:p>
        </p:txBody>
      </p:sp>
      <p:pic>
        <p:nvPicPr>
          <p:cNvPr id="3" name="Picture 2" descr="loading the corn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325688" y="1646238"/>
            <a:ext cx="449262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732.WAV">
            <a:hlinkClick r:id="" action="ppaction://media"/>
          </p:cNvPr>
          <p:cNvPicPr>
            <a:picLocks noRot="1" noChangeAspect="1"/>
          </p:cNvPicPr>
          <p:nvPr>
            <a:wavAudioFile r:embed="rId1" name="~PP732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00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Lotus</a:t>
            </a:r>
            <a:endParaRPr lang="en-GB" dirty="0"/>
          </a:p>
        </p:txBody>
      </p:sp>
      <p:pic>
        <p:nvPicPr>
          <p:cNvPr id="3" name="Picture 2" descr="Lotus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516063" y="1646238"/>
            <a:ext cx="611028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3669.WAV">
            <a:hlinkClick r:id="" action="ppaction://media"/>
          </p:cNvPr>
          <p:cNvPicPr>
            <a:picLocks noRot="1" noChangeAspect="1"/>
          </p:cNvPicPr>
          <p:nvPr>
            <a:wavAudioFile r:embed="rId1" name="~PP3669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88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Andromeda_a</a:t>
            </a:r>
            <a:r>
              <a:rPr lang="en-GB" dirty="0" smtClean="0"/>
              <a:t> galaxy far </a:t>
            </a:r>
            <a:r>
              <a:rPr lang="en-GB" dirty="0" err="1" smtClean="0"/>
              <a:t>far</a:t>
            </a:r>
            <a:r>
              <a:rPr lang="en-GB" dirty="0" smtClean="0"/>
              <a:t> away</a:t>
            </a:r>
            <a:endParaRPr lang="en-GB" dirty="0"/>
          </a:p>
        </p:txBody>
      </p:sp>
      <p:pic>
        <p:nvPicPr>
          <p:cNvPr id="3" name="Picture 2" descr="Andromeda_a galaxy far far away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089025" y="1646238"/>
            <a:ext cx="6965950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566.WAV">
            <a:hlinkClick r:id="" action="ppaction://media"/>
          </p:cNvPr>
          <p:cNvPicPr>
            <a:picLocks noRot="1" noChangeAspect="1"/>
          </p:cNvPicPr>
          <p:nvPr>
            <a:wavAudioFile r:embed="rId1" name="~PP566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41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Open for Open</a:t>
            </a:r>
            <a:endParaRPr lang="en-GB" dirty="0"/>
          </a:p>
        </p:txBody>
      </p:sp>
      <p:pic>
        <p:nvPicPr>
          <p:cNvPr id="3" name="Picture 2" descr="Open for  Open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566988" y="1646238"/>
            <a:ext cx="401002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3099.WAV">
            <a:hlinkClick r:id="" action="ppaction://media"/>
          </p:cNvPr>
          <p:cNvPicPr>
            <a:picLocks noRot="1" noChangeAspect="1"/>
          </p:cNvPicPr>
          <p:nvPr>
            <a:wavAudioFile r:embed="rId1" name="~PP3099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89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Riccartonii</a:t>
            </a:r>
            <a:endParaRPr lang="en-GB" dirty="0"/>
          </a:p>
        </p:txBody>
      </p:sp>
      <p:pic>
        <p:nvPicPr>
          <p:cNvPr id="3" name="Picture 2" descr="Riccartonii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401763" y="1646238"/>
            <a:ext cx="633888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2184.WAV">
            <a:hlinkClick r:id="" action="ppaction://media"/>
          </p:cNvPr>
          <p:cNvPicPr>
            <a:picLocks noRot="1" noChangeAspect="1"/>
          </p:cNvPicPr>
          <p:nvPr>
            <a:wavAudioFile r:embed="rId1" name="~PP2184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14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serpent eagle</a:t>
            </a:r>
            <a:endParaRPr lang="en-GB" dirty="0"/>
          </a:p>
        </p:txBody>
      </p:sp>
      <p:pic>
        <p:nvPicPr>
          <p:cNvPr id="3" name="Picture 2" descr="serpent eagle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320925" y="1646238"/>
            <a:ext cx="450056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101.WAV">
            <a:hlinkClick r:id="" action="ppaction://media"/>
          </p:cNvPr>
          <p:cNvPicPr>
            <a:picLocks noRot="1" noChangeAspect="1"/>
          </p:cNvPicPr>
          <p:nvPr>
            <a:wavAudioFile r:embed="rId1" name="~PP101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20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Shipstal</a:t>
            </a:r>
            <a:r>
              <a:rPr lang="en-GB" dirty="0" smtClean="0"/>
              <a:t> Point</a:t>
            </a:r>
            <a:endParaRPr lang="en-GB" dirty="0"/>
          </a:p>
        </p:txBody>
      </p:sp>
      <p:pic>
        <p:nvPicPr>
          <p:cNvPr id="3" name="Picture 2" descr="Shipstal Poin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068388" y="1646238"/>
            <a:ext cx="700563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2060.WAV">
            <a:hlinkClick r:id="" action="ppaction://media"/>
          </p:cNvPr>
          <p:cNvPicPr>
            <a:picLocks noRot="1" noChangeAspect="1"/>
          </p:cNvPicPr>
          <p:nvPr>
            <a:wavAudioFile r:embed="rId1" name="~PP2060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55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Sleeping Bumble Bee</a:t>
            </a:r>
            <a:endParaRPr lang="en-GB" dirty="0"/>
          </a:p>
        </p:txBody>
      </p:sp>
      <p:pic>
        <p:nvPicPr>
          <p:cNvPr id="3" name="Picture 2" descr="Sleeping Bumble Bee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193925" y="1646238"/>
            <a:ext cx="475456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2395.WAV">
            <a:hlinkClick r:id="" action="ppaction://media"/>
          </p:cNvPr>
          <p:cNvPicPr>
            <a:picLocks noRot="1" noChangeAspect="1"/>
          </p:cNvPicPr>
          <p:nvPr>
            <a:wavAudioFile r:embed="rId1" name="~PP2395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26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St </a:t>
            </a:r>
            <a:r>
              <a:rPr lang="en-GB" dirty="0" err="1" smtClean="0"/>
              <a:t>Aldhelms</a:t>
            </a:r>
            <a:r>
              <a:rPr lang="en-GB" dirty="0" smtClean="0"/>
              <a:t>. Radar- the unseen watch</a:t>
            </a:r>
            <a:endParaRPr lang="en-GB" dirty="0"/>
          </a:p>
        </p:txBody>
      </p:sp>
      <p:pic>
        <p:nvPicPr>
          <p:cNvPr id="3" name="Picture 2" descr="St Aldhelms. Radar- the unseen watch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97175" y="1646238"/>
            <a:ext cx="3549650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8.WAV">
            <a:hlinkClick r:id="" action="ppaction://media"/>
          </p:cNvPr>
          <p:cNvPicPr>
            <a:picLocks noRot="1" noChangeAspect="1"/>
          </p:cNvPicPr>
          <p:nvPr>
            <a:wavAudioFile r:embed="rId1" name="~PP8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53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Summers trickle</a:t>
            </a:r>
            <a:endParaRPr lang="en-GB" dirty="0"/>
          </a:p>
        </p:txBody>
      </p:sp>
      <p:pic>
        <p:nvPicPr>
          <p:cNvPr id="3" name="Picture 2" descr="Summers trickle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986088" y="1646238"/>
            <a:ext cx="317182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1921.WAV">
            <a:hlinkClick r:id="" action="ppaction://media"/>
          </p:cNvPr>
          <p:cNvPicPr>
            <a:picLocks noRot="1" noChangeAspect="1"/>
          </p:cNvPicPr>
          <p:nvPr>
            <a:wavAudioFile r:embed="rId1" name="~PP1921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55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Sunflower ready to burst</a:t>
            </a:r>
            <a:endParaRPr lang="en-GB" dirty="0"/>
          </a:p>
        </p:txBody>
      </p:sp>
      <p:pic>
        <p:nvPicPr>
          <p:cNvPr id="3" name="Picture 2" descr="Sunflower ready to burs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401763" y="1646238"/>
            <a:ext cx="633888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418.WAV">
            <a:hlinkClick r:id="" action="ppaction://media"/>
          </p:cNvPr>
          <p:cNvPicPr>
            <a:picLocks noRot="1" noChangeAspect="1"/>
          </p:cNvPicPr>
          <p:nvPr>
            <a:wavAudioFile r:embed="rId1" name="~PP418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8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Table and Chairs</a:t>
            </a:r>
            <a:endParaRPr lang="en-GB" dirty="0"/>
          </a:p>
        </p:txBody>
      </p:sp>
      <p:pic>
        <p:nvPicPr>
          <p:cNvPr id="3" name="Picture 2" descr="Table and Chairs_R Lush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536825" y="1646238"/>
            <a:ext cx="4070350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681.WAV">
            <a:hlinkClick r:id="" action="ppaction://media"/>
          </p:cNvPr>
          <p:cNvPicPr>
            <a:picLocks noRot="1" noChangeAspect="1"/>
          </p:cNvPicPr>
          <p:nvPr>
            <a:wavAudioFile r:embed="rId1" name="~PP681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03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Teazle</a:t>
            </a:r>
            <a:endParaRPr lang="en-GB" dirty="0"/>
          </a:p>
        </p:txBody>
      </p:sp>
      <p:pic>
        <p:nvPicPr>
          <p:cNvPr id="3" name="Picture 2" descr="Teazle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208088" y="1646238"/>
            <a:ext cx="672623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2817.WAV">
            <a:hlinkClick r:id="" action="ppaction://media"/>
          </p:cNvPr>
          <p:cNvPicPr>
            <a:picLocks noRot="1" noChangeAspect="1"/>
          </p:cNvPicPr>
          <p:nvPr>
            <a:wavAudioFile r:embed="rId1" name="~PP2817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75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Beating_the_boys</a:t>
            </a:r>
            <a:endParaRPr lang="en-GB" dirty="0"/>
          </a:p>
        </p:txBody>
      </p:sp>
      <p:pic>
        <p:nvPicPr>
          <p:cNvPr id="3" name="Picture 2" descr="Beating_the_boys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228725" y="1646238"/>
            <a:ext cx="668496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1349.WAV">
            <a:hlinkClick r:id="" action="ppaction://media"/>
          </p:cNvPr>
          <p:cNvPicPr>
            <a:picLocks noRot="1" noChangeAspect="1"/>
          </p:cNvPicPr>
          <p:nvPr>
            <a:wavAudioFile r:embed="rId1" name="~PP1349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26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Itchen</a:t>
            </a:r>
            <a:endParaRPr lang="en-GB" dirty="0"/>
          </a:p>
        </p:txBody>
      </p:sp>
      <p:pic>
        <p:nvPicPr>
          <p:cNvPr id="3" name="Picture 2" descr="The Itchen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343025" y="1646238"/>
            <a:ext cx="6457950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435.WAV">
            <a:hlinkClick r:id="" action="ppaction://media"/>
          </p:cNvPr>
          <p:cNvPicPr>
            <a:picLocks noRot="1" noChangeAspect="1"/>
          </p:cNvPicPr>
          <p:nvPr>
            <a:wavAudioFile r:embed="rId1" name="~PP435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45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Windowsil</a:t>
            </a:r>
            <a:endParaRPr lang="en-GB" dirty="0"/>
          </a:p>
        </p:txBody>
      </p:sp>
      <p:pic>
        <p:nvPicPr>
          <p:cNvPr id="3" name="Picture 2" descr="The Windowsil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401763" y="1646238"/>
            <a:ext cx="633888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1881.WAV">
            <a:hlinkClick r:id="" action="ppaction://media"/>
          </p:cNvPr>
          <p:cNvPicPr>
            <a:picLocks noRot="1" noChangeAspect="1"/>
          </p:cNvPicPr>
          <p:nvPr>
            <a:wavAudioFile r:embed="rId1" name="~PP1881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83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Too_many_to_count</a:t>
            </a:r>
            <a:endParaRPr lang="en-GB" dirty="0"/>
          </a:p>
        </p:txBody>
      </p:sp>
      <p:pic>
        <p:nvPicPr>
          <p:cNvPr id="3" name="Picture 2" descr="Too_many_to_count,_by_Rob_Cochran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57200" y="1708150"/>
            <a:ext cx="8229600" cy="462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3751.WAV">
            <a:hlinkClick r:id="" action="ppaction://media"/>
          </p:cNvPr>
          <p:cNvPicPr>
            <a:picLocks noRot="1" noChangeAspect="1"/>
          </p:cNvPicPr>
          <p:nvPr>
            <a:wavAudioFile r:embed="rId1" name="~PP3751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33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Tulip_after_rain</a:t>
            </a:r>
            <a:endParaRPr lang="en-GB" dirty="0"/>
          </a:p>
        </p:txBody>
      </p:sp>
      <p:pic>
        <p:nvPicPr>
          <p:cNvPr id="3" name="Picture 2" descr="Tulip_after_rain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193925" y="1646238"/>
            <a:ext cx="4754563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3882.WAV">
            <a:hlinkClick r:id="" action="ppaction://media"/>
          </p:cNvPr>
          <p:cNvPicPr>
            <a:picLocks noRot="1" noChangeAspect="1"/>
          </p:cNvPicPr>
          <p:nvPr>
            <a:wavAudioFile r:embed="rId1" name="~PP3882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51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Voltaire</a:t>
            </a:r>
            <a:endParaRPr lang="en-GB" dirty="0"/>
          </a:p>
        </p:txBody>
      </p:sp>
      <p:pic>
        <p:nvPicPr>
          <p:cNvPr id="3" name="Picture 2" descr="Voltaire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986088" y="1646238"/>
            <a:ext cx="317023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395.WAV">
            <a:hlinkClick r:id="" action="ppaction://media"/>
          </p:cNvPr>
          <p:cNvPicPr>
            <a:picLocks noRot="1" noChangeAspect="1"/>
          </p:cNvPicPr>
          <p:nvPr>
            <a:wavAudioFile r:embed="rId1" name="~PP395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78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Water Lilly</a:t>
            </a:r>
            <a:endParaRPr lang="en-GB" dirty="0"/>
          </a:p>
        </p:txBody>
      </p:sp>
      <p:pic>
        <p:nvPicPr>
          <p:cNvPr id="3" name="Picture 2" descr="Water Lilly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401763" y="1646238"/>
            <a:ext cx="633888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2466.WAV">
            <a:hlinkClick r:id="" action="ppaction://media"/>
          </p:cNvPr>
          <p:cNvPicPr>
            <a:picLocks noRot="1" noChangeAspect="1"/>
          </p:cNvPicPr>
          <p:nvPr>
            <a:wavAudioFile r:embed="rId1" name="~PP2466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16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Winchester Cathedral</a:t>
            </a:r>
            <a:endParaRPr lang="en-GB" dirty="0"/>
          </a:p>
        </p:txBody>
      </p:sp>
      <p:pic>
        <p:nvPicPr>
          <p:cNvPr id="3" name="Picture 2" descr="Winchester Cathedral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19400" y="1646238"/>
            <a:ext cx="3505200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2071.WAV">
            <a:hlinkClick r:id="" action="ppaction://media"/>
          </p:cNvPr>
          <p:cNvPicPr>
            <a:picLocks noRot="1" noChangeAspect="1"/>
          </p:cNvPicPr>
          <p:nvPr>
            <a:wavAudioFile r:embed="rId1" name="~PP2071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2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Black and white Rose</a:t>
            </a:r>
            <a:endParaRPr lang="en-GB" dirty="0"/>
          </a:p>
        </p:txBody>
      </p:sp>
      <p:pic>
        <p:nvPicPr>
          <p:cNvPr id="3" name="Picture 2" descr="Black and white Rose_R Lush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198688" y="1646238"/>
            <a:ext cx="4746625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1867.WAV">
            <a:hlinkClick r:id="" action="ppaction://media"/>
          </p:cNvPr>
          <p:cNvPicPr>
            <a:picLocks noRot="1" noChangeAspect="1"/>
          </p:cNvPicPr>
          <p:nvPr>
            <a:wavAudioFile r:embed="rId1" name="~PP1867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36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Borrowdale_stream</a:t>
            </a:r>
            <a:endParaRPr lang="en-GB" dirty="0"/>
          </a:p>
        </p:txBody>
      </p:sp>
      <p:pic>
        <p:nvPicPr>
          <p:cNvPr id="3" name="Picture 2" descr="Borrowdale_stream,_by_Rob_Cochran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986088" y="1646238"/>
            <a:ext cx="317023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487.WAV">
            <a:hlinkClick r:id="" action="ppaction://media"/>
          </p:cNvPr>
          <p:cNvPicPr>
            <a:picLocks noRot="1" noChangeAspect="1"/>
          </p:cNvPicPr>
          <p:nvPr>
            <a:wavAudioFile r:embed="rId1" name="~PP487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27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Buzzard in the golden light</a:t>
            </a:r>
            <a:endParaRPr lang="en-GB" dirty="0"/>
          </a:p>
        </p:txBody>
      </p:sp>
      <p:pic>
        <p:nvPicPr>
          <p:cNvPr id="3" name="Picture 2" descr="Buzzard in the golden light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401763" y="1646238"/>
            <a:ext cx="633888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2460.WAV">
            <a:hlinkClick r:id="" action="ppaction://media"/>
          </p:cNvPr>
          <p:cNvPicPr>
            <a:picLocks noRot="1" noChangeAspect="1"/>
          </p:cNvPicPr>
          <p:nvPr>
            <a:wavAudioFile r:embed="rId1" name="~PP2460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10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Disused Sluice Control</a:t>
            </a:r>
            <a:endParaRPr lang="en-GB" dirty="0"/>
          </a:p>
        </p:txBody>
      </p:sp>
      <p:pic>
        <p:nvPicPr>
          <p:cNvPr id="3" name="Picture 2" descr="Disused Sluice Control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208088" y="1646238"/>
            <a:ext cx="672623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1562.WAV">
            <a:hlinkClick r:id="" action="ppaction://media"/>
          </p:cNvPr>
          <p:cNvPicPr>
            <a:picLocks noRot="1" noChangeAspect="1"/>
          </p:cNvPicPr>
          <p:nvPr>
            <a:wavAudioFile r:embed="rId1" name="~PP1562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73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Dragonfly</a:t>
            </a:r>
            <a:endParaRPr lang="en-GB" dirty="0"/>
          </a:p>
        </p:txBody>
      </p:sp>
      <p:pic>
        <p:nvPicPr>
          <p:cNvPr id="3" name="Picture 2" descr="Dragonfly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401763" y="1646238"/>
            <a:ext cx="6338887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1421.WAV">
            <a:hlinkClick r:id="" action="ppaction://media"/>
          </p:cNvPr>
          <p:cNvPicPr>
            <a:picLocks noRot="1" noChangeAspect="1"/>
          </p:cNvPicPr>
          <p:nvPr>
            <a:wavAudioFile r:embed="rId1" name="~PP1421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71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Drying Herbs</a:t>
            </a:r>
            <a:endParaRPr lang="en-GB" dirty="0"/>
          </a:p>
        </p:txBody>
      </p:sp>
      <p:pic>
        <p:nvPicPr>
          <p:cNvPr id="3" name="Picture 2" descr="Drying Herbs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000125" y="1646238"/>
            <a:ext cx="7143750" cy="475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3041.WAV">
            <a:hlinkClick r:id="" action="ppaction://media"/>
          </p:cNvPr>
          <p:cNvPicPr>
            <a:picLocks noRot="1" noChangeAspect="1"/>
          </p:cNvPicPr>
          <p:nvPr>
            <a:wavAudioFile r:embed="rId1" name="~PP3041.WAV"/>
          </p:nvPr>
        </p:nvPicPr>
        <p:blipFill>
          <a:blip r:embed="rId4" cstate="print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57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106</Words>
  <Application>Microsoft Office PowerPoint</Application>
  <PresentationFormat>On-screen Show (4:3)</PresentationFormat>
  <Paragraphs>37</Paragraphs>
  <Slides>36</Slides>
  <Notes>0</Notes>
  <HiddenSlides>0</HiddenSlides>
  <MMClips>36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Sept 30th 2020 Open Comp</vt:lpstr>
      <vt:lpstr>Andromeda_a galaxy far far away</vt:lpstr>
      <vt:lpstr>Beating_the_boys</vt:lpstr>
      <vt:lpstr>Black and white Rose</vt:lpstr>
      <vt:lpstr>Borrowdale_stream</vt:lpstr>
      <vt:lpstr>Buzzard in the golden light</vt:lpstr>
      <vt:lpstr>Disused Sluice Control</vt:lpstr>
      <vt:lpstr>Dragonfly</vt:lpstr>
      <vt:lpstr>Drying Herbs</vt:lpstr>
      <vt:lpstr>Enjoying the View</vt:lpstr>
      <vt:lpstr>Evening glow at Pulpit Rock, Portland Bill</vt:lpstr>
      <vt:lpstr>Final_approach</vt:lpstr>
      <vt:lpstr>Going out to check the Pots</vt:lpstr>
      <vt:lpstr>Grey Heron collecting nesting material</vt:lpstr>
      <vt:lpstr>Hodge Close and the Langdales</vt:lpstr>
      <vt:lpstr>joys of spring</vt:lpstr>
      <vt:lpstr>Lindisfarne Boat</vt:lpstr>
      <vt:lpstr>loading the corn</vt:lpstr>
      <vt:lpstr>Lotus</vt:lpstr>
      <vt:lpstr>Open for Open</vt:lpstr>
      <vt:lpstr>Riccartonii</vt:lpstr>
      <vt:lpstr>serpent eagle</vt:lpstr>
      <vt:lpstr>Shipstal Point</vt:lpstr>
      <vt:lpstr>Sleeping Bumble Bee</vt:lpstr>
      <vt:lpstr>St Aldhelms. Radar- the unseen watch</vt:lpstr>
      <vt:lpstr>Summers trickle</vt:lpstr>
      <vt:lpstr>Sunflower ready to burst</vt:lpstr>
      <vt:lpstr>Table and Chairs</vt:lpstr>
      <vt:lpstr>Teazle</vt:lpstr>
      <vt:lpstr>The Itchen</vt:lpstr>
      <vt:lpstr>The Windowsil</vt:lpstr>
      <vt:lpstr>Too_many_to_count</vt:lpstr>
      <vt:lpstr>Tulip_after_rain</vt:lpstr>
      <vt:lpstr>Voltaire</vt:lpstr>
      <vt:lpstr>Water Lilly</vt:lpstr>
      <vt:lpstr>Winchester Cathedral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Sept 30th 2020 Open Comp</dc:title>
  <dc:creator>huwalban@hotmail.com</dc:creator>
  <cp:lastModifiedBy>huwalban@hotmail.com</cp:lastModifiedBy>
  <cp:revision>3</cp:revision>
  <dcterms:created xsi:type="dcterms:W3CDTF">2020-09-25T20:24:01Z</dcterms:created>
  <dcterms:modified xsi:type="dcterms:W3CDTF">2020-09-26T21:17:56Z</dcterms:modified>
</cp:coreProperties>
</file>